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80" r:id="rId3"/>
    <p:sldId id="257" r:id="rId4"/>
    <p:sldId id="258" r:id="rId5"/>
    <p:sldId id="261" r:id="rId6"/>
    <p:sldId id="259" r:id="rId7"/>
    <p:sldId id="265"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2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44042-FED1-4E3C-A08F-6781DCF64A24}" type="datetimeFigureOut">
              <a:rPr lang="en-US" smtClean="0"/>
              <a:pPr/>
              <a:t>6/19/2017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C8EDD-54E9-49A7-8F54-10BBB9A8DB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3C8EDD-54E9-49A7-8F54-10BBB9A8DB9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001000" cy="3581400"/>
          </a:xfrm>
        </p:spPr>
        <p:txBody>
          <a:bodyPr>
            <a:normAutofit/>
          </a:bodyPr>
          <a:lstStyle/>
          <a:p>
            <a:pPr algn="ctr"/>
            <a:r>
              <a:rPr lang="en-US" sz="6600" dirty="0" smtClean="0">
                <a:latin typeface="Rockwell" pitchFamily="18" charset="0"/>
              </a:rPr>
              <a:t>ONLINE PREPARATION OF TIMETABLE</a:t>
            </a:r>
            <a:endParaRPr lang="en-US" sz="6600" dirty="0">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05800" cy="4724400"/>
          </a:xfrm>
        </p:spPr>
        <p:txBody>
          <a:bodyPr/>
          <a:lstStyle/>
          <a:p>
            <a:r>
              <a:rPr smtClean="0"/>
              <a:t>THERE ARE FIVE SELECTIONS</a:t>
            </a:r>
            <a:br>
              <a:rPr smtClean="0"/>
            </a:br>
            <a:r>
              <a:rPr sz="4000" smtClean="0">
                <a:solidFill>
                  <a:srgbClr val="FF0000"/>
                </a:solidFill>
                <a:latin typeface="Rockwell" pitchFamily="18" charset="0"/>
              </a:rPr>
              <a:t>1. DASH BOARD</a:t>
            </a:r>
            <a:br>
              <a:rPr sz="4000" smtClean="0">
                <a:solidFill>
                  <a:srgbClr val="FF0000"/>
                </a:solidFill>
                <a:latin typeface="Rockwell" pitchFamily="18" charset="0"/>
              </a:rPr>
            </a:br>
            <a:r>
              <a:rPr sz="4000" smtClean="0">
                <a:solidFill>
                  <a:srgbClr val="FF0000"/>
                </a:solidFill>
                <a:latin typeface="Rockwell" pitchFamily="18" charset="0"/>
              </a:rPr>
              <a:t>2. CLASS</a:t>
            </a:r>
            <a:br>
              <a:rPr sz="4000" smtClean="0">
                <a:solidFill>
                  <a:srgbClr val="FF0000"/>
                </a:solidFill>
                <a:latin typeface="Rockwell" pitchFamily="18" charset="0"/>
              </a:rPr>
            </a:br>
            <a:r>
              <a:rPr sz="4000" smtClean="0">
                <a:solidFill>
                  <a:srgbClr val="FF0000"/>
                </a:solidFill>
                <a:latin typeface="Rockwell" pitchFamily="18" charset="0"/>
              </a:rPr>
              <a:t>3. TEACHER</a:t>
            </a:r>
            <a:br>
              <a:rPr sz="4000" smtClean="0">
                <a:solidFill>
                  <a:srgbClr val="FF0000"/>
                </a:solidFill>
                <a:latin typeface="Rockwell" pitchFamily="18" charset="0"/>
              </a:rPr>
            </a:br>
            <a:r>
              <a:rPr sz="4000" smtClean="0">
                <a:solidFill>
                  <a:srgbClr val="FF0000"/>
                </a:solidFill>
                <a:latin typeface="Rockwell" pitchFamily="18" charset="0"/>
              </a:rPr>
              <a:t>4. TIME TABLE</a:t>
            </a:r>
            <a:br>
              <a:rPr sz="4000" smtClean="0">
                <a:solidFill>
                  <a:srgbClr val="FF0000"/>
                </a:solidFill>
                <a:latin typeface="Rockwell" pitchFamily="18" charset="0"/>
              </a:rPr>
            </a:br>
            <a:r>
              <a:rPr sz="4000" smtClean="0">
                <a:solidFill>
                  <a:srgbClr val="FF0000"/>
                </a:solidFill>
                <a:latin typeface="Rockwell" pitchFamily="18" charset="0"/>
              </a:rPr>
              <a:t>5. DAILY REPORT TIMETABLE</a:t>
            </a:r>
            <a:endParaRPr lang="en-US" dirty="0">
              <a:solidFill>
                <a:srgbClr val="FF000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4038600"/>
          </a:xfrm>
        </p:spPr>
        <p:txBody>
          <a:bodyPr>
            <a:normAutofit fontScale="90000"/>
          </a:bodyPr>
          <a:lstStyle/>
          <a:p>
            <a:pPr algn="ctr"/>
            <a:r>
              <a:rPr lang="en-US" dirty="0" smtClean="0">
                <a:latin typeface="Rockwell" pitchFamily="18" charset="0"/>
              </a:rPr>
              <a:t>SELECT </a:t>
            </a:r>
            <a:br>
              <a:rPr lang="en-US" dirty="0" smtClean="0">
                <a:latin typeface="Rockwell" pitchFamily="18" charset="0"/>
              </a:rPr>
            </a:br>
            <a:r>
              <a:rPr lang="en-US" sz="6000" b="1" dirty="0" smtClean="0">
                <a:solidFill>
                  <a:srgbClr val="FF0000"/>
                </a:solidFill>
                <a:latin typeface="Rockwell" pitchFamily="18" charset="0"/>
              </a:rPr>
              <a:t>CLASS</a:t>
            </a:r>
            <a:r>
              <a:rPr lang="en-US" dirty="0" smtClean="0">
                <a:solidFill>
                  <a:srgbClr val="FF0000"/>
                </a:solidFill>
                <a:latin typeface="Rockwell" pitchFamily="18" charset="0"/>
              </a:rPr>
              <a:t> </a:t>
            </a:r>
            <a:r>
              <a:rPr lang="en-US" dirty="0" smtClean="0">
                <a:latin typeface="Rockwell" pitchFamily="18" charset="0"/>
              </a:rPr>
              <a:t/>
            </a:r>
            <a:br>
              <a:rPr lang="en-US" dirty="0" smtClean="0">
                <a:latin typeface="Rockwell" pitchFamily="18" charset="0"/>
              </a:rPr>
            </a:br>
            <a:r>
              <a:rPr lang="en-US" dirty="0" smtClean="0">
                <a:latin typeface="Rockwell" pitchFamily="18" charset="0"/>
              </a:rPr>
              <a:t>YOU WILL FIND ON THE RIGHT SIDE </a:t>
            </a:r>
            <a:br>
              <a:rPr lang="en-US" dirty="0" smtClean="0">
                <a:latin typeface="Rockwell" pitchFamily="18" charset="0"/>
              </a:rPr>
            </a:br>
            <a:r>
              <a:rPr lang="en-US" sz="7300" dirty="0" smtClean="0">
                <a:solidFill>
                  <a:srgbClr val="FF0000"/>
                </a:solidFill>
                <a:latin typeface="Rockwell" pitchFamily="18" charset="0"/>
              </a:rPr>
              <a:t>+NEW CLASS</a:t>
            </a:r>
            <a:endParaRPr lang="en-US" dirty="0">
              <a:solidFill>
                <a:srgbClr val="FF000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733800"/>
          </a:xfrm>
        </p:spPr>
        <p:txBody>
          <a:bodyPr>
            <a:normAutofit/>
          </a:bodyPr>
          <a:lstStyle/>
          <a:p>
            <a:pPr algn="ctr"/>
            <a:r>
              <a:rPr lang="en-US" dirty="0" smtClean="0"/>
              <a:t>THERE YOU CAN TYPE SELECTED CLASS AS </a:t>
            </a:r>
            <a:br>
              <a:rPr lang="en-US" dirty="0" smtClean="0"/>
            </a:br>
            <a:r>
              <a:rPr lang="en-US" dirty="0" smtClean="0"/>
              <a:t/>
            </a:r>
            <a:br>
              <a:rPr lang="en-US" dirty="0" smtClean="0"/>
            </a:br>
            <a:r>
              <a:rPr lang="en-US" dirty="0" smtClean="0">
                <a:solidFill>
                  <a:srgbClr val="FF0000"/>
                </a:solidFill>
              </a:rPr>
              <a:t>VI </a:t>
            </a:r>
            <a:r>
              <a:rPr lang="en-US" dirty="0" smtClean="0"/>
              <a:t>,  </a:t>
            </a:r>
            <a:r>
              <a:rPr lang="en-US" dirty="0" smtClean="0">
                <a:solidFill>
                  <a:srgbClr val="FF0000"/>
                </a:solidFill>
              </a:rPr>
              <a:t>VII</a:t>
            </a:r>
            <a:r>
              <a:rPr lang="en-US" dirty="0" smtClean="0"/>
              <a:t> ,  </a:t>
            </a:r>
            <a:r>
              <a:rPr lang="en-US" dirty="0" smtClean="0">
                <a:solidFill>
                  <a:srgbClr val="FF0000"/>
                </a:solidFill>
              </a:rPr>
              <a:t>VIII</a:t>
            </a:r>
            <a:r>
              <a:rPr lang="en-US" dirty="0" smtClean="0"/>
              <a:t> , </a:t>
            </a:r>
            <a:r>
              <a:rPr lang="en-US" dirty="0" smtClean="0">
                <a:solidFill>
                  <a:srgbClr val="FF0000"/>
                </a:solidFill>
              </a:rPr>
              <a:t>IX</a:t>
            </a:r>
            <a:r>
              <a:rPr lang="en-US" dirty="0" smtClean="0"/>
              <a:t> OR </a:t>
            </a:r>
            <a:r>
              <a:rPr lang="en-US" dirty="0" smtClean="0">
                <a:solidFill>
                  <a:srgbClr val="FF0000"/>
                </a:solidFill>
              </a:rPr>
              <a:t>X</a:t>
            </a:r>
            <a:endParaRPr lang="en-US"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800600"/>
          </a:xfrm>
        </p:spPr>
        <p:txBody>
          <a:bodyPr>
            <a:normAutofit fontScale="90000"/>
          </a:bodyPr>
          <a:lstStyle/>
          <a:p>
            <a:pPr algn="ctr"/>
            <a:r>
              <a:rPr lang="en-US" dirty="0" smtClean="0"/>
              <a:t>IF THERE ARE SECTIONS IN THE CLASS, YOU HAVE TO SELECT THE RADIAL BUTTON </a:t>
            </a:r>
            <a:br>
              <a:rPr lang="en-US" dirty="0" smtClean="0"/>
            </a:br>
            <a:r>
              <a:rPr lang="en-US" dirty="0" smtClean="0">
                <a:solidFill>
                  <a:srgbClr val="FF0000"/>
                </a:solidFill>
              </a:rPr>
              <a:t>YES</a:t>
            </a:r>
            <a:r>
              <a:rPr lang="en-US" dirty="0" smtClean="0">
                <a:solidFill>
                  <a:srgbClr val="FF0000"/>
                </a:solidFill>
              </a:rPr>
              <a:t/>
            </a:r>
            <a:br>
              <a:rPr lang="en-US" dirty="0" smtClean="0">
                <a:solidFill>
                  <a:srgbClr val="FF0000"/>
                </a:solidFill>
              </a:rPr>
            </a:br>
            <a:r>
              <a:rPr lang="en-US" dirty="0" smtClean="0"/>
              <a:t> IF NOT </a:t>
            </a:r>
            <a:br>
              <a:rPr lang="en-US" dirty="0" smtClean="0"/>
            </a:br>
            <a:r>
              <a:rPr lang="en-US" dirty="0" smtClean="0">
                <a:solidFill>
                  <a:srgbClr val="FF0000"/>
                </a:solidFill>
              </a:rPr>
              <a:t>NO</a:t>
            </a:r>
            <a:endParaRPr lang="en-US"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934712"/>
          </a:xfrm>
        </p:spPr>
        <p:txBody>
          <a:bodyPr>
            <a:normAutofit fontScale="90000"/>
          </a:bodyPr>
          <a:lstStyle/>
          <a:p>
            <a:pPr algn="ctr">
              <a:lnSpc>
                <a:spcPct val="150000"/>
              </a:lnSpc>
            </a:pPr>
            <a:r>
              <a:rPr lang="en-US" dirty="0" smtClean="0">
                <a:latin typeface="Rockwell" pitchFamily="18" charset="0"/>
              </a:rPr>
              <a:t>IF SELECTED </a:t>
            </a:r>
            <a:r>
              <a:rPr lang="en-US" sz="5400" b="1" dirty="0" smtClean="0">
                <a:solidFill>
                  <a:srgbClr val="FF0000"/>
                </a:solidFill>
                <a:latin typeface="Rockwell" pitchFamily="18" charset="0"/>
              </a:rPr>
              <a:t>YES</a:t>
            </a:r>
            <a:r>
              <a:rPr lang="en-US" dirty="0" smtClean="0">
                <a:latin typeface="Rockwell" pitchFamily="18" charset="0"/>
              </a:rPr>
              <a:t/>
            </a:r>
            <a:br>
              <a:rPr lang="en-US" dirty="0" smtClean="0">
                <a:latin typeface="Rockwell" pitchFamily="18" charset="0"/>
              </a:rPr>
            </a:br>
            <a:r>
              <a:rPr lang="en-US" dirty="0" smtClean="0">
                <a:latin typeface="Rockwell" pitchFamily="18" charset="0"/>
              </a:rPr>
              <a:t>YOU HAVE TO SELECT </a:t>
            </a:r>
            <a:r>
              <a:rPr lang="en-US" dirty="0" smtClean="0">
                <a:solidFill>
                  <a:srgbClr val="FF0000"/>
                </a:solidFill>
                <a:latin typeface="Rockwell" pitchFamily="18" charset="0"/>
              </a:rPr>
              <a:t>2</a:t>
            </a:r>
            <a:r>
              <a:rPr lang="en-US" dirty="0" smtClean="0">
                <a:latin typeface="Rockwell" pitchFamily="18" charset="0"/>
              </a:rPr>
              <a:t>/</a:t>
            </a:r>
            <a:r>
              <a:rPr lang="en-US" dirty="0" smtClean="0">
                <a:solidFill>
                  <a:srgbClr val="00B050"/>
                </a:solidFill>
                <a:latin typeface="Rockwell" pitchFamily="18" charset="0"/>
              </a:rPr>
              <a:t>3</a:t>
            </a:r>
            <a:r>
              <a:rPr lang="en-US" dirty="0" smtClean="0">
                <a:latin typeface="Rockwell" pitchFamily="18" charset="0"/>
              </a:rPr>
              <a:t>/</a:t>
            </a:r>
            <a:r>
              <a:rPr lang="en-US" dirty="0" smtClean="0">
                <a:solidFill>
                  <a:srgbClr val="7030A0"/>
                </a:solidFill>
                <a:latin typeface="Rockwell" pitchFamily="18" charset="0"/>
              </a:rPr>
              <a:t>4</a:t>
            </a:r>
            <a:r>
              <a:rPr lang="en-US" dirty="0" smtClean="0">
                <a:latin typeface="Rockwell" pitchFamily="18" charset="0"/>
              </a:rPr>
              <a:t/>
            </a:r>
            <a:br>
              <a:rPr lang="en-US" dirty="0" smtClean="0">
                <a:latin typeface="Rockwell" pitchFamily="18" charset="0"/>
              </a:rPr>
            </a:br>
            <a:r>
              <a:rPr lang="en-US" dirty="0" smtClean="0">
                <a:latin typeface="Rockwell" pitchFamily="18" charset="0"/>
              </a:rPr>
              <a:t>AND WRITE </a:t>
            </a:r>
            <a:r>
              <a:rPr lang="en-US" b="1" dirty="0" smtClean="0">
                <a:solidFill>
                  <a:srgbClr val="FF0000"/>
                </a:solidFill>
                <a:latin typeface="Rockwell" pitchFamily="18" charset="0"/>
              </a:rPr>
              <a:t>VI A ,VI B</a:t>
            </a:r>
            <a:r>
              <a:rPr lang="en-US" b="1" dirty="0" smtClean="0">
                <a:latin typeface="Rockwell" pitchFamily="18" charset="0"/>
              </a:rPr>
              <a:t>, </a:t>
            </a:r>
            <a:r>
              <a:rPr lang="en-US" b="1" dirty="0" smtClean="0">
                <a:solidFill>
                  <a:srgbClr val="00B050"/>
                </a:solidFill>
                <a:latin typeface="Rockwell" pitchFamily="18" charset="0"/>
              </a:rPr>
              <a:t>VI C </a:t>
            </a:r>
            <a:r>
              <a:rPr lang="en-US" dirty="0" smtClean="0">
                <a:latin typeface="Rockwell" pitchFamily="18" charset="0"/>
              </a:rPr>
              <a:t>AND </a:t>
            </a:r>
            <a:r>
              <a:rPr lang="en-US" b="1" dirty="0" smtClean="0">
                <a:solidFill>
                  <a:srgbClr val="7030A0"/>
                </a:solidFill>
                <a:latin typeface="Rockwell" pitchFamily="18" charset="0"/>
              </a:rPr>
              <a:t>VI D </a:t>
            </a:r>
            <a:br>
              <a:rPr lang="en-US" b="1" dirty="0" smtClean="0">
                <a:solidFill>
                  <a:srgbClr val="7030A0"/>
                </a:solidFill>
                <a:latin typeface="Rockwell" pitchFamily="18" charset="0"/>
              </a:rPr>
            </a:br>
            <a:r>
              <a:rPr lang="en-US" dirty="0" smtClean="0">
                <a:latin typeface="Rockwell" pitchFamily="18" charset="0"/>
              </a:rPr>
              <a:t>(AS PER YOUR NEED)</a:t>
            </a:r>
            <a:endParaRPr lang="en-US" dirty="0">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239512"/>
          </a:xfrm>
        </p:spPr>
        <p:txBody>
          <a:bodyPr>
            <a:normAutofit/>
          </a:bodyPr>
          <a:lstStyle/>
          <a:p>
            <a:pPr algn="ctr"/>
            <a:r>
              <a:rPr lang="en-US" dirty="0" smtClean="0">
                <a:solidFill>
                  <a:srgbClr val="00B050"/>
                </a:solidFill>
              </a:rPr>
              <a:t>PROCEED AS MENTIONED PREVIOUSLY, UNTIL ALL THE CLASSES ARE ENTERED</a:t>
            </a:r>
            <a:r>
              <a:rPr lang="en-US" dirty="0" smtClean="0"/>
              <a:t>.</a:t>
            </a:r>
            <a:br>
              <a:rPr lang="en-US" dirty="0" smtClean="0"/>
            </a:br>
            <a:endParaRPr lang="en-US"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657600"/>
          </a:xfrm>
        </p:spPr>
        <p:txBody>
          <a:bodyPr>
            <a:normAutofit/>
          </a:bodyPr>
          <a:lstStyle/>
          <a:p>
            <a:pPr algn="ctr"/>
            <a:r>
              <a:rPr lang="en-US" dirty="0" smtClean="0"/>
              <a:t>NOTE</a:t>
            </a:r>
            <a:r>
              <a:rPr lang="en-US" dirty="0" smtClean="0"/>
              <a:t>: </a:t>
            </a:r>
            <a:r>
              <a:rPr lang="en-US" dirty="0" smtClean="0"/>
              <a:t/>
            </a:r>
            <a:br>
              <a:rPr lang="en-US" dirty="0" smtClean="0"/>
            </a:br>
            <a:r>
              <a:rPr lang="en-US" dirty="0" smtClean="0">
                <a:solidFill>
                  <a:srgbClr val="FF0000"/>
                </a:solidFill>
              </a:rPr>
              <a:t>THERE </a:t>
            </a:r>
            <a:r>
              <a:rPr lang="en-US" dirty="0" smtClean="0">
                <a:solidFill>
                  <a:srgbClr val="FF0000"/>
                </a:solidFill>
              </a:rPr>
              <a:t>IS NO OPTION TO DELETE THE CLASSES </a:t>
            </a:r>
            <a:r>
              <a:rPr lang="en-US" dirty="0" smtClean="0">
                <a:solidFill>
                  <a:srgbClr val="FF0000"/>
                </a:solidFill>
              </a:rPr>
              <a:t/>
            </a:r>
            <a:br>
              <a:rPr lang="en-US" dirty="0" smtClean="0">
                <a:solidFill>
                  <a:srgbClr val="FF0000"/>
                </a:solidFill>
              </a:rPr>
            </a:br>
            <a:r>
              <a:rPr lang="en-US" dirty="0" smtClean="0">
                <a:solidFill>
                  <a:srgbClr val="FF0000"/>
                </a:solidFill>
              </a:rPr>
              <a:t>ONCE </a:t>
            </a:r>
            <a:r>
              <a:rPr lang="en-US" dirty="0" smtClean="0">
                <a:solidFill>
                  <a:srgbClr val="FF0000"/>
                </a:solidFill>
              </a:rPr>
              <a:t>YOU </a:t>
            </a:r>
            <a:r>
              <a:rPr lang="en-US" dirty="0" smtClean="0">
                <a:solidFill>
                  <a:srgbClr val="FF0000"/>
                </a:solidFill>
              </a:rPr>
              <a:t>ENTERED</a:t>
            </a:r>
            <a:endParaRPr lang="en-US" dirty="0"/>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305800" cy="4191000"/>
          </a:xfrm>
        </p:spPr>
        <p:txBody>
          <a:bodyPr>
            <a:normAutofit/>
          </a:bodyPr>
          <a:lstStyle/>
          <a:p>
            <a:pPr algn="ctr"/>
            <a:r>
              <a:rPr lang="en-US" sz="6000" dirty="0" smtClean="0"/>
              <a:t>THE PROCESS IS UNDER </a:t>
            </a:r>
            <a:r>
              <a:rPr lang="en-US" sz="6000" dirty="0" smtClean="0">
                <a:solidFill>
                  <a:srgbClr val="00B0F0"/>
                </a:solidFill>
              </a:rPr>
              <a:t>DEVELOPMENT</a:t>
            </a:r>
            <a:r>
              <a:rPr lang="en-US" sz="6000" dirty="0" smtClean="0"/>
              <a:t>. </a:t>
            </a:r>
            <a:br>
              <a:rPr lang="en-US" sz="6000" dirty="0" smtClean="0"/>
            </a:br>
            <a:r>
              <a:rPr lang="en-US" sz="6000" dirty="0" smtClean="0"/>
              <a:t>SO PLEASE KINDLY DON’T PANIC.</a:t>
            </a:r>
            <a:endParaRPr lang="en-US" sz="6000"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991600" cy="5181600"/>
          </a:xfrm>
        </p:spPr>
        <p:txBody>
          <a:bodyPr>
            <a:noAutofit/>
          </a:bodyPr>
          <a:lstStyle/>
          <a:p>
            <a:pPr algn="l"/>
            <a:r>
              <a:rPr lang="en-US" sz="4400" dirty="0" smtClean="0">
                <a:latin typeface="Rockwell" pitchFamily="18" charset="0"/>
              </a:rPr>
              <a:t>NEXT </a:t>
            </a:r>
            <a:br>
              <a:rPr lang="en-US" sz="4400" dirty="0" smtClean="0">
                <a:latin typeface="Rockwell" pitchFamily="18" charset="0"/>
              </a:rPr>
            </a:br>
            <a:r>
              <a:rPr lang="en-US" sz="4400" dirty="0" smtClean="0">
                <a:latin typeface="Rockwell" pitchFamily="18" charset="0"/>
              </a:rPr>
              <a:t>PROCEED TO </a:t>
            </a:r>
            <a:r>
              <a:rPr lang="en-US" sz="4400" dirty="0" smtClean="0">
                <a:solidFill>
                  <a:srgbClr val="FFFF00"/>
                </a:solidFill>
                <a:latin typeface="Rockwell" pitchFamily="18" charset="0"/>
              </a:rPr>
              <a:t>TEACHER</a:t>
            </a:r>
            <a:r>
              <a:rPr lang="en-US" sz="4400" dirty="0" smtClean="0">
                <a:latin typeface="Rockwell" pitchFamily="18" charset="0"/>
              </a:rPr>
              <a:t/>
            </a:r>
            <a:br>
              <a:rPr lang="en-US" sz="4400" dirty="0" smtClean="0">
                <a:latin typeface="Rockwell" pitchFamily="18" charset="0"/>
              </a:rPr>
            </a:br>
            <a:r>
              <a:rPr lang="en-US" sz="4400" dirty="0" smtClean="0">
                <a:latin typeface="Rockwell" pitchFamily="18" charset="0"/>
              </a:rPr>
              <a:t>HERE YOU HAVE TO ENTER </a:t>
            </a:r>
            <a:br>
              <a:rPr lang="en-US" sz="4400" dirty="0" smtClean="0">
                <a:latin typeface="Rockwell" pitchFamily="18" charset="0"/>
              </a:rPr>
            </a:br>
            <a:r>
              <a:rPr lang="en-US" sz="4400" dirty="0" smtClean="0">
                <a:latin typeface="Rockwell" pitchFamily="18" charset="0"/>
              </a:rPr>
              <a:t>1. </a:t>
            </a:r>
            <a:r>
              <a:rPr lang="en-US" sz="4400" dirty="0" smtClean="0">
                <a:solidFill>
                  <a:srgbClr val="FFFF00"/>
                </a:solidFill>
                <a:latin typeface="Rockwell" pitchFamily="18" charset="0"/>
              </a:rPr>
              <a:t>THE TREASURY ID No. </a:t>
            </a:r>
            <a:r>
              <a:rPr lang="en-US" sz="4400" dirty="0" smtClean="0">
                <a:latin typeface="Rockwell" pitchFamily="18" charset="0"/>
              </a:rPr>
              <a:t/>
            </a:r>
            <a:br>
              <a:rPr lang="en-US" sz="4400" dirty="0" smtClean="0">
                <a:latin typeface="Rockwell" pitchFamily="18" charset="0"/>
              </a:rPr>
            </a:br>
            <a:r>
              <a:rPr lang="en-US" sz="4400" dirty="0" smtClean="0">
                <a:latin typeface="Rockwell" pitchFamily="18" charset="0"/>
              </a:rPr>
              <a:t>2. </a:t>
            </a:r>
            <a:r>
              <a:rPr lang="en-US" sz="4400" dirty="0" smtClean="0">
                <a:solidFill>
                  <a:srgbClr val="FF0000"/>
                </a:solidFill>
                <a:latin typeface="Rockwell" pitchFamily="18" charset="0"/>
              </a:rPr>
              <a:t>NAME OF THE TEACHER</a:t>
            </a:r>
            <a:r>
              <a:rPr lang="en-US" sz="4400" dirty="0" smtClean="0">
                <a:latin typeface="Rockwell" pitchFamily="18" charset="0"/>
              </a:rPr>
              <a:t/>
            </a:r>
            <a:br>
              <a:rPr lang="en-US" sz="4400" dirty="0" smtClean="0">
                <a:latin typeface="Rockwell" pitchFamily="18" charset="0"/>
              </a:rPr>
            </a:br>
            <a:r>
              <a:rPr lang="en-US" sz="4400" dirty="0" smtClean="0">
                <a:latin typeface="Rockwell" pitchFamily="18" charset="0"/>
              </a:rPr>
              <a:t>3. </a:t>
            </a:r>
            <a:r>
              <a:rPr lang="en-US" sz="4400" dirty="0" smtClean="0">
                <a:solidFill>
                  <a:srgbClr val="7030A0"/>
                </a:solidFill>
                <a:latin typeface="Rockwell" pitchFamily="18" charset="0"/>
              </a:rPr>
              <a:t>PHONE NO. OF THE       TEACHER</a:t>
            </a:r>
            <a:endParaRPr lang="en-US" sz="4400" dirty="0">
              <a:solidFill>
                <a:srgbClr val="7030A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63312"/>
          </a:xfrm>
        </p:spPr>
        <p:txBody>
          <a:bodyPr>
            <a:noAutofit/>
          </a:bodyPr>
          <a:lstStyle/>
          <a:p>
            <a:r>
              <a:rPr lang="en-US" sz="4000" b="1" dirty="0" smtClean="0">
                <a:latin typeface="Rockwell" pitchFamily="18" charset="0"/>
              </a:rPr>
              <a:t>AFTER ENTERING ALL THE TEACHERS PARTICULARS</a:t>
            </a:r>
            <a:br>
              <a:rPr lang="en-US" sz="4000" b="1" dirty="0" smtClean="0">
                <a:latin typeface="Rockwell" pitchFamily="18" charset="0"/>
              </a:rPr>
            </a:br>
            <a:r>
              <a:rPr lang="en-US" sz="4000" b="1" dirty="0" smtClean="0">
                <a:latin typeface="Rockwell" pitchFamily="18" charset="0"/>
              </a:rPr>
              <a:t>THEN GO TO THE </a:t>
            </a:r>
            <a:r>
              <a:rPr lang="en-US" sz="4000" b="1" dirty="0" smtClean="0">
                <a:solidFill>
                  <a:srgbClr val="FF0000"/>
                </a:solidFill>
                <a:latin typeface="Rockwell" pitchFamily="18" charset="0"/>
              </a:rPr>
              <a:t>TIMETABLE</a:t>
            </a:r>
            <a:r>
              <a:rPr lang="en-US" sz="4000" b="1" dirty="0" smtClean="0">
                <a:latin typeface="Rockwell" pitchFamily="18" charset="0"/>
              </a:rPr>
              <a:t>.</a:t>
            </a:r>
            <a:br>
              <a:rPr lang="en-US" sz="4000" b="1" dirty="0" smtClean="0">
                <a:latin typeface="Rockwell" pitchFamily="18" charset="0"/>
              </a:rPr>
            </a:br>
            <a:r>
              <a:rPr lang="en-US" sz="4000" b="1" dirty="0" smtClean="0">
                <a:latin typeface="Rockwell" pitchFamily="18" charset="0"/>
              </a:rPr>
              <a:t>BEFORE GOING TO THIS TAB,</a:t>
            </a:r>
            <a:br>
              <a:rPr lang="en-US" sz="4000" b="1" dirty="0" smtClean="0">
                <a:latin typeface="Rockwell" pitchFamily="18" charset="0"/>
              </a:rPr>
            </a:br>
            <a:r>
              <a:rPr lang="en-US" sz="4000" b="1" dirty="0" smtClean="0">
                <a:latin typeface="Rockwell" pitchFamily="18" charset="0"/>
              </a:rPr>
              <a:t>YOU HAVE TO EXERCISE </a:t>
            </a:r>
            <a:r>
              <a:rPr lang="en-US" sz="4000" b="1" dirty="0" smtClean="0">
                <a:solidFill>
                  <a:srgbClr val="92D050"/>
                </a:solidFill>
                <a:latin typeface="Rockwell" pitchFamily="18" charset="0"/>
              </a:rPr>
              <a:t>MANUALLY .</a:t>
            </a:r>
            <a:r>
              <a:rPr lang="en-US" sz="4000" b="1" dirty="0" smtClean="0">
                <a:latin typeface="Rockwell" pitchFamily="18" charset="0"/>
              </a:rPr>
              <a:t/>
            </a:r>
            <a:br>
              <a:rPr lang="en-US" sz="4000" b="1" dirty="0" smtClean="0">
                <a:latin typeface="Rockwell" pitchFamily="18" charset="0"/>
              </a:rPr>
            </a:br>
            <a:r>
              <a:rPr lang="en-US" sz="4000" b="1" dirty="0" smtClean="0">
                <a:latin typeface="Rockwell" pitchFamily="18" charset="0"/>
              </a:rPr>
              <a:t>TO WHICH TEACHER, THE CLASS IS ALLOTTED.</a:t>
            </a:r>
            <a:endParaRPr lang="en-US" sz="4000" b="1" dirty="0">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305800" cy="1143000"/>
          </a:xfrm>
        </p:spPr>
        <p:txBody>
          <a:bodyPr>
            <a:normAutofit/>
          </a:bodyPr>
          <a:lstStyle/>
          <a:p>
            <a:pPr algn="ctr"/>
            <a:r>
              <a:rPr lang="en-US" sz="6600" b="1" dirty="0" smtClean="0">
                <a:solidFill>
                  <a:srgbClr val="0070C0"/>
                </a:solidFill>
                <a:latin typeface="Rockwell" pitchFamily="18" charset="0"/>
              </a:rPr>
              <a:t>THANK  YOU ALL</a:t>
            </a:r>
            <a:endParaRPr lang="en-US" sz="6600" b="1" dirty="0">
              <a:solidFill>
                <a:srgbClr val="0070C0"/>
              </a:solidFill>
              <a:latin typeface="Rockwell" pitchFamily="18" charset="0"/>
            </a:endParaRPr>
          </a:p>
        </p:txBody>
      </p:sp>
    </p:spTree>
  </p:cSld>
  <p:clrMapOvr>
    <a:masterClrMapping/>
  </p:clrMapOvr>
  <p:transition spd="slow">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962400"/>
          </a:xfrm>
        </p:spPr>
        <p:txBody>
          <a:bodyPr>
            <a:normAutofit fontScale="90000"/>
          </a:bodyPr>
          <a:lstStyle/>
          <a:p>
            <a:pPr algn="ctr"/>
            <a:r>
              <a:rPr lang="en-US" dirty="0" smtClean="0"/>
              <a:t>IF YOU ARE NOT PREPARED THE LIST, IT BECOMES VERY HARD TO ALLOTT THE CLASS AND SUBJECT</a:t>
            </a:r>
            <a:endParaRPr lang="en-US" dirty="0"/>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239512"/>
          </a:xfrm>
        </p:spPr>
        <p:txBody>
          <a:bodyPr>
            <a:normAutofit fontScale="90000"/>
          </a:bodyPr>
          <a:lstStyle/>
          <a:p>
            <a:r>
              <a:rPr lang="en-US" dirty="0" smtClean="0"/>
              <a:t>HERE SELECT THE </a:t>
            </a:r>
            <a:r>
              <a:rPr lang="en-US" dirty="0" smtClean="0">
                <a:solidFill>
                  <a:srgbClr val="FF0000"/>
                </a:solidFill>
              </a:rPr>
              <a:t>CLASS</a:t>
            </a:r>
            <a:r>
              <a:rPr lang="en-US" dirty="0" smtClean="0"/>
              <a:t> AND </a:t>
            </a:r>
            <a:r>
              <a:rPr lang="en-US" b="1" dirty="0" smtClean="0">
                <a:solidFill>
                  <a:srgbClr val="FF0000"/>
                </a:solidFill>
              </a:rPr>
              <a:t>ADD</a:t>
            </a:r>
            <a:r>
              <a:rPr lang="en-US" dirty="0" smtClean="0"/>
              <a:t> THE TEACHER TO THE CLASS AND SUBJECT VICEVERSA.</a:t>
            </a:r>
            <a:br>
              <a:rPr lang="en-US" dirty="0" smtClean="0"/>
            </a:br>
            <a:r>
              <a:rPr lang="en-US" dirty="0" smtClean="0"/>
              <a:t>NOTE: </a:t>
            </a:r>
            <a:r>
              <a:rPr lang="en-US" dirty="0" smtClean="0">
                <a:solidFill>
                  <a:srgbClr val="FF0000"/>
                </a:solidFill>
              </a:rPr>
              <a:t>ONCE YOU ALLOTTED THE TEACHER, THERE IS NO OPTION TO EDIT OR DELETE THE NAME OF THE TEACHER ALLOTTED</a:t>
            </a:r>
            <a:r>
              <a:rPr lang="en-US" dirty="0" smtClean="0"/>
              <a:t>. </a:t>
            </a:r>
            <a:endParaRPr lang="en-US" dirty="0"/>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819400"/>
          </a:xfrm>
        </p:spPr>
        <p:txBody>
          <a:bodyPr>
            <a:normAutofit fontScale="90000"/>
          </a:bodyPr>
          <a:lstStyle/>
          <a:p>
            <a:r>
              <a:rPr lang="en-US" dirty="0" smtClean="0"/>
              <a:t>SO BEFORE ADDING YOU MUST HAVE YOUR SCHOOL TIMETABLE IN YOUR HAND.</a:t>
            </a:r>
            <a:endParaRPr lang="en-US" dirty="0"/>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6019800"/>
          </a:xfrm>
        </p:spPr>
        <p:txBody>
          <a:bodyPr>
            <a:noAutofit/>
          </a:bodyPr>
          <a:lstStyle/>
          <a:p>
            <a:r>
              <a:rPr lang="en-US" sz="4400" dirty="0" smtClean="0"/>
              <a:t>AFTER ALL THE TEACHERS PARTICULARS, CLASS ALLOTTMENT, SUBJECT ALLOTTMENT IS COMPLETED, THEN GO TO </a:t>
            </a:r>
            <a:br>
              <a:rPr lang="en-US" sz="4400" dirty="0" smtClean="0"/>
            </a:br>
            <a:r>
              <a:rPr lang="en-US" sz="4400" b="1" dirty="0" smtClean="0">
                <a:solidFill>
                  <a:srgbClr val="FF0000"/>
                </a:solidFill>
              </a:rPr>
              <a:t>DAILY REPORT</a:t>
            </a:r>
            <a:r>
              <a:rPr lang="en-US" sz="4400" dirty="0" smtClean="0"/>
              <a:t>.  IT IS AUTOMATICALLY GENERATED. HERE YOU CAN FIND THE DAILY TIMETABLE EXERCISED BY YOU DAILY.</a:t>
            </a:r>
            <a:endParaRPr lang="en-US" sz="4400" dirty="0"/>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724400"/>
          </a:xfrm>
        </p:spPr>
        <p:txBody>
          <a:bodyPr>
            <a:normAutofit/>
          </a:bodyPr>
          <a:lstStyle/>
          <a:p>
            <a:pPr algn="ctr"/>
            <a:r>
              <a:rPr lang="en-US" dirty="0" smtClean="0"/>
              <a:t>IF THE TEACHER IS PRESENT TO THE CLASS ON THAT DAY, SELECT </a:t>
            </a:r>
            <a:r>
              <a:rPr lang="en-US" dirty="0" smtClean="0">
                <a:solidFill>
                  <a:srgbClr val="FF0000"/>
                </a:solidFill>
              </a:rPr>
              <a:t>YES</a:t>
            </a:r>
            <a:r>
              <a:rPr lang="en-US" dirty="0" smtClean="0"/>
              <a:t>. </a:t>
            </a:r>
            <a:br>
              <a:rPr lang="en-US" dirty="0" smtClean="0"/>
            </a:br>
            <a:r>
              <a:rPr lang="en-US" dirty="0" smtClean="0"/>
              <a:t>IF NOT ATTENDED, SELECT </a:t>
            </a:r>
            <a:r>
              <a:rPr lang="en-US" dirty="0" smtClean="0">
                <a:solidFill>
                  <a:srgbClr val="FF0000"/>
                </a:solidFill>
              </a:rPr>
              <a:t>NO</a:t>
            </a:r>
            <a:r>
              <a:rPr lang="en-US" dirty="0" smtClean="0"/>
              <a:t>.</a:t>
            </a: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8077200" cy="3124200"/>
          </a:xfrm>
        </p:spPr>
        <p:txBody>
          <a:bodyPr>
            <a:normAutofit/>
          </a:bodyPr>
          <a:lstStyle/>
          <a:p>
            <a:pPr algn="ctr"/>
            <a:r>
              <a:rPr lang="en-US" sz="6000" smtClean="0">
                <a:latin typeface="Rockwell" pitchFamily="18" charset="0"/>
              </a:rPr>
              <a:t>GO TO THE PAGE </a:t>
            </a:r>
            <a:r>
              <a:rPr lang="en-US" sz="11500" smtClean="0">
                <a:solidFill>
                  <a:srgbClr val="FFFF00"/>
                </a:solidFill>
                <a:latin typeface="Rockwell" pitchFamily="18" charset="0"/>
              </a:rPr>
              <a:t>possawg.in</a:t>
            </a:r>
            <a:endParaRPr lang="en-US" dirty="0">
              <a:solidFill>
                <a:srgbClr val="FFFF0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019800"/>
          </a:xfrm>
        </p:spPr>
        <p:txBody>
          <a:bodyPr>
            <a:normAutofit/>
          </a:bodyPr>
          <a:lstStyle/>
          <a:p>
            <a:pPr algn="ctr">
              <a:buNone/>
            </a:pPr>
            <a:endParaRPr lang="en-US" sz="3200" dirty="0" smtClean="0">
              <a:latin typeface="Rockwell" pitchFamily="18" charset="0"/>
            </a:endParaRPr>
          </a:p>
          <a:p>
            <a:pPr algn="ctr">
              <a:buNone/>
            </a:pPr>
            <a:endParaRPr lang="en-US" sz="3200" dirty="0" smtClean="0">
              <a:latin typeface="Rockwell" pitchFamily="18" charset="0"/>
            </a:endParaRPr>
          </a:p>
          <a:p>
            <a:pPr algn="ctr">
              <a:buNone/>
            </a:pPr>
            <a:r>
              <a:rPr lang="en-US" sz="4800" dirty="0" smtClean="0">
                <a:latin typeface="Rockwell" pitchFamily="18" charset="0"/>
              </a:rPr>
              <a:t>IN THE MENU</a:t>
            </a:r>
          </a:p>
          <a:p>
            <a:pPr algn="ctr">
              <a:buNone/>
            </a:pPr>
            <a:r>
              <a:rPr lang="en-US" sz="4800" dirty="0" smtClean="0">
                <a:latin typeface="Rockwell" pitchFamily="18" charset="0"/>
              </a:rPr>
              <a:t>THERE ARE TWO WINDOWS . THEY ARE</a:t>
            </a:r>
          </a:p>
          <a:p>
            <a:pPr algn="ctr">
              <a:buNone/>
            </a:pPr>
            <a:r>
              <a:rPr lang="en-US" sz="4800" dirty="0" smtClean="0">
                <a:solidFill>
                  <a:srgbClr val="00B050"/>
                </a:solidFill>
                <a:latin typeface="Rockwell" pitchFamily="18" charset="0"/>
              </a:rPr>
              <a:t>HOME</a:t>
            </a:r>
          </a:p>
          <a:p>
            <a:pPr algn="ctr">
              <a:buNone/>
            </a:pPr>
            <a:r>
              <a:rPr lang="en-US" sz="4800" dirty="0" smtClean="0">
                <a:solidFill>
                  <a:srgbClr val="FF0000"/>
                </a:solidFill>
                <a:latin typeface="Rockwell" pitchFamily="18" charset="0"/>
              </a:rPr>
              <a:t>SCHOOL TIME TABLE</a:t>
            </a:r>
            <a:endParaRPr lang="en-US" sz="4800" dirty="0">
              <a:solidFill>
                <a:srgbClr val="FF000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182112"/>
          </a:xfrm>
        </p:spPr>
        <p:txBody>
          <a:bodyPr>
            <a:normAutofit/>
          </a:bodyPr>
          <a:lstStyle/>
          <a:p>
            <a:pPr algn="ctr"/>
            <a:r>
              <a:rPr lang="en-US" dirty="0" smtClean="0">
                <a:latin typeface="Rockwell" pitchFamily="18" charset="0"/>
              </a:rPr>
              <a:t>IN THE TWO TABS </a:t>
            </a:r>
            <a:br>
              <a:rPr lang="en-US" dirty="0" smtClean="0">
                <a:latin typeface="Rockwell" pitchFamily="18" charset="0"/>
              </a:rPr>
            </a:br>
            <a:r>
              <a:rPr lang="en-US" dirty="0" smtClean="0">
                <a:latin typeface="Rockwell" pitchFamily="18" charset="0"/>
              </a:rPr>
              <a:t>SELECT </a:t>
            </a:r>
            <a:br>
              <a:rPr lang="en-US" dirty="0" smtClean="0">
                <a:latin typeface="Rockwell" pitchFamily="18" charset="0"/>
              </a:rPr>
            </a:br>
            <a:r>
              <a:rPr lang="en-US" sz="6000" dirty="0" smtClean="0">
                <a:solidFill>
                  <a:srgbClr val="FF0000"/>
                </a:solidFill>
                <a:latin typeface="Rockwell" pitchFamily="18" charset="0"/>
              </a:rPr>
              <a:t>SCHOOL TIME TABLE</a:t>
            </a:r>
            <a:endParaRPr lang="en-US" dirty="0">
              <a:solidFill>
                <a:srgbClr val="FF000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305800" cy="5410200"/>
          </a:xfrm>
        </p:spPr>
        <p:txBody>
          <a:bodyPr>
            <a:normAutofit/>
          </a:bodyPr>
          <a:lstStyle/>
          <a:p>
            <a:pPr algn="ctr"/>
            <a:r>
              <a:rPr lang="en-US" b="1" dirty="0" smtClean="0">
                <a:latin typeface="Rockwell" pitchFamily="18" charset="0"/>
              </a:rPr>
              <a:t>IN THE SCHOOL TIMETABLE MENU</a:t>
            </a:r>
            <a:br>
              <a:rPr lang="en-US" b="1" dirty="0" smtClean="0">
                <a:latin typeface="Rockwell" pitchFamily="18" charset="0"/>
              </a:rPr>
            </a:br>
            <a:r>
              <a:rPr lang="en-US" b="1" dirty="0" smtClean="0">
                <a:latin typeface="Rockwell" pitchFamily="18" charset="0"/>
              </a:rPr>
              <a:t>THERE IS A DROPDOWN LIST</a:t>
            </a:r>
            <a:br>
              <a:rPr lang="en-US" b="1" dirty="0" smtClean="0">
                <a:latin typeface="Rockwell" pitchFamily="18" charset="0"/>
              </a:rPr>
            </a:br>
            <a:r>
              <a:rPr lang="en-US" b="1" dirty="0" smtClean="0">
                <a:latin typeface="Rockwell" pitchFamily="18" charset="0"/>
              </a:rPr>
              <a:t>USER TYPE: </a:t>
            </a:r>
            <a:br>
              <a:rPr lang="en-US" b="1" dirty="0" smtClean="0">
                <a:latin typeface="Rockwell" pitchFamily="18" charset="0"/>
              </a:rPr>
            </a:br>
            <a:r>
              <a:rPr lang="en-US" b="1" dirty="0" smtClean="0">
                <a:solidFill>
                  <a:srgbClr val="0070C0"/>
                </a:solidFill>
                <a:latin typeface="Rockwell" pitchFamily="18" charset="0"/>
              </a:rPr>
              <a:t>ADMIN</a:t>
            </a:r>
            <a:r>
              <a:rPr lang="en-US" b="1" dirty="0" smtClean="0">
                <a:latin typeface="Rockwell" pitchFamily="18" charset="0"/>
              </a:rPr>
              <a:t/>
            </a:r>
            <a:br>
              <a:rPr lang="en-US" b="1" dirty="0" smtClean="0">
                <a:latin typeface="Rockwell" pitchFamily="18" charset="0"/>
              </a:rPr>
            </a:br>
            <a:r>
              <a:rPr lang="en-US" b="1" dirty="0" smtClean="0">
                <a:solidFill>
                  <a:srgbClr val="7030A0"/>
                </a:solidFill>
                <a:latin typeface="Rockwell" pitchFamily="18" charset="0"/>
              </a:rPr>
              <a:t>TEACHER</a:t>
            </a:r>
            <a:endParaRPr lang="en-US" b="1" dirty="0">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657600"/>
          </a:xfrm>
        </p:spPr>
        <p:txBody>
          <a:bodyPr>
            <a:normAutofit/>
          </a:bodyPr>
          <a:lstStyle/>
          <a:p>
            <a:pPr algn="ctr"/>
            <a:r>
              <a:rPr lang="en-US" dirty="0" smtClean="0"/>
              <a:t>SELECT USER TYPE </a:t>
            </a:r>
            <a:br>
              <a:rPr lang="en-US" dirty="0" smtClean="0"/>
            </a:br>
            <a:r>
              <a:rPr lang="en-US" dirty="0" smtClean="0"/>
              <a:t/>
            </a:r>
            <a:br>
              <a:rPr lang="en-US" dirty="0" smtClean="0"/>
            </a:br>
            <a:r>
              <a:rPr lang="en-US" sz="9600" dirty="0" smtClean="0">
                <a:solidFill>
                  <a:srgbClr val="FF0000"/>
                </a:solidFill>
              </a:rPr>
              <a:t>TEACHER</a:t>
            </a:r>
            <a:endParaRPr lang="en-US"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851648" cy="5029200"/>
          </a:xfrm>
        </p:spPr>
        <p:txBody>
          <a:bodyPr>
            <a:normAutofit fontScale="90000"/>
          </a:bodyPr>
          <a:lstStyle/>
          <a:p>
            <a:pPr algn="ctr"/>
            <a:r>
              <a:rPr lang="en-US" dirty="0" smtClean="0"/>
              <a:t>USER NAME IS</a:t>
            </a:r>
            <a:br>
              <a:rPr lang="en-US" dirty="0" smtClean="0"/>
            </a:br>
            <a:r>
              <a:rPr lang="en-US" u="sng" dirty="0" smtClean="0">
                <a:solidFill>
                  <a:srgbClr val="92D050"/>
                </a:solidFill>
              </a:rPr>
              <a:t>YOUR SCHOOL DISE CODE  </a:t>
            </a:r>
            <a:r>
              <a:rPr lang="en-US" dirty="0" smtClean="0"/>
              <a:t>FOR EXAMPLE:</a:t>
            </a:r>
            <a:br>
              <a:rPr lang="en-US" dirty="0" smtClean="0"/>
            </a:br>
            <a:r>
              <a:rPr lang="en-US" dirty="0" smtClean="0"/>
              <a:t>THE DISE CODE OF </a:t>
            </a:r>
            <a:br>
              <a:rPr lang="en-US" dirty="0" smtClean="0"/>
            </a:br>
            <a:r>
              <a:rPr lang="en-US" dirty="0" smtClean="0">
                <a:solidFill>
                  <a:srgbClr val="FF0000"/>
                </a:solidFill>
              </a:rPr>
              <a:t>ZPHS,  ********* </a:t>
            </a:r>
            <a:r>
              <a:rPr lang="en-US" dirty="0" smtClean="0">
                <a:solidFill>
                  <a:srgbClr val="7030A0"/>
                </a:solidFill>
              </a:rPr>
              <a:t>IS</a:t>
            </a:r>
            <a:r>
              <a:rPr lang="en-US" dirty="0" smtClean="0">
                <a:solidFill>
                  <a:srgbClr val="FF0000"/>
                </a:solidFill>
              </a:rPr>
              <a:t/>
            </a:r>
            <a:br>
              <a:rPr lang="en-US" dirty="0" smtClean="0">
                <a:solidFill>
                  <a:srgbClr val="FF0000"/>
                </a:solidFill>
              </a:rPr>
            </a:br>
            <a:r>
              <a:rPr lang="en-US" dirty="0" smtClean="0">
                <a:solidFill>
                  <a:srgbClr val="FFFF00"/>
                </a:solidFill>
              </a:rPr>
              <a:t>2815******6 (11 DIGITS)</a:t>
            </a:r>
            <a:endParaRPr lang="en-US" dirty="0">
              <a:solidFill>
                <a:srgbClr val="FFFF00"/>
              </a:solidFill>
            </a:endParaRP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4724400"/>
          </a:xfrm>
        </p:spPr>
        <p:txBody>
          <a:bodyPr>
            <a:normAutofit/>
          </a:bodyPr>
          <a:lstStyle/>
          <a:p>
            <a:pPr algn="ctr"/>
            <a:r>
              <a:rPr lang="en-US" dirty="0" smtClean="0">
                <a:latin typeface="Rockwell" pitchFamily="18" charset="0"/>
              </a:rPr>
              <a:t>THE PASS WORD IS ALSO </a:t>
            </a:r>
            <a:br>
              <a:rPr lang="en-US" dirty="0" smtClean="0">
                <a:latin typeface="Rockwell" pitchFamily="18" charset="0"/>
              </a:rPr>
            </a:br>
            <a:r>
              <a:rPr lang="en-US" dirty="0" smtClean="0">
                <a:latin typeface="Rockwell" pitchFamily="18" charset="0"/>
              </a:rPr>
              <a:t>YOUR DISE CODE</a:t>
            </a:r>
            <a:br>
              <a:rPr lang="en-US" dirty="0" smtClean="0">
                <a:latin typeface="Rockwell" pitchFamily="18" charset="0"/>
              </a:rPr>
            </a:br>
            <a:r>
              <a:rPr lang="en-US" dirty="0" smtClean="0">
                <a:latin typeface="Rockwell" pitchFamily="18" charset="0"/>
              </a:rPr>
              <a:t>I.E. FOR EXAMPLE </a:t>
            </a:r>
            <a:r>
              <a:rPr lang="en-US" b="1" dirty="0" smtClean="0">
                <a:solidFill>
                  <a:srgbClr val="FF0000"/>
                </a:solidFill>
                <a:latin typeface="Rockwell" pitchFamily="18" charset="0"/>
              </a:rPr>
              <a:t>2815******6 </a:t>
            </a:r>
            <a:br>
              <a:rPr lang="en-US" b="1" dirty="0" smtClean="0">
                <a:solidFill>
                  <a:srgbClr val="FF0000"/>
                </a:solidFill>
                <a:latin typeface="Rockwell" pitchFamily="18" charset="0"/>
              </a:rPr>
            </a:br>
            <a:r>
              <a:rPr lang="en-US" dirty="0" smtClean="0">
                <a:solidFill>
                  <a:srgbClr val="FF0000"/>
                </a:solidFill>
                <a:latin typeface="Rockwell" pitchFamily="18" charset="0"/>
              </a:rPr>
              <a:t>(11 DIGITS)</a:t>
            </a:r>
            <a:endParaRPr lang="en-US" dirty="0">
              <a:solidFill>
                <a:srgbClr val="FF0000"/>
              </a:solidFill>
              <a:latin typeface="Rockwell" pitchFamily="18" charset="0"/>
            </a:endParaRP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182</Words>
  <Application>Microsoft Office PowerPoint</Application>
  <PresentationFormat>On-screen Show (4:3)</PresentationFormat>
  <Paragraphs>30</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ONLINE PREPARATION OF TIMETABLE</vt:lpstr>
      <vt:lpstr>THANK  YOU ALL</vt:lpstr>
      <vt:lpstr>GO TO THE PAGE possawg.in</vt:lpstr>
      <vt:lpstr>Slide 4</vt:lpstr>
      <vt:lpstr>IN THE TWO TABS  SELECT  SCHOOL TIME TABLE</vt:lpstr>
      <vt:lpstr>IN THE SCHOOL TIMETABLE MENU THERE IS A DROPDOWN LIST USER TYPE:  ADMIN TEACHER</vt:lpstr>
      <vt:lpstr>SELECT USER TYPE   TEACHER</vt:lpstr>
      <vt:lpstr>USER NAME IS YOUR SCHOOL DISE CODE  FOR EXAMPLE: THE DISE CODE OF  ZPHS,  ********* IS 2815******6 (11 DIGITS)</vt:lpstr>
      <vt:lpstr>THE PASS WORD IS ALSO  YOUR DISE CODE I.E. FOR EXAMPLE 2815******6  (11 DIGITS)</vt:lpstr>
      <vt:lpstr>THERE ARE FIVE SELECTIONS 1. DASH BOARD 2. CLASS 3. TEACHER 4. TIME TABLE 5. DAILY REPORT TIMETABLE</vt:lpstr>
      <vt:lpstr>SELECT  CLASS  YOU WILL FIND ON THE RIGHT SIDE  +NEW CLASS</vt:lpstr>
      <vt:lpstr>THERE YOU CAN TYPE SELECTED CLASS AS   VI ,  VII ,  VIII , IX OR X</vt:lpstr>
      <vt:lpstr>IF THERE ARE SECTIONS IN THE CLASS, YOU HAVE TO SELECT THE RADIAL BUTTON  YES  IF NOT  NO</vt:lpstr>
      <vt:lpstr>IF SELECTED YES YOU HAVE TO SELECT 2/3/4 AND WRITE VI A ,VI B, VI C AND VI D  (AS PER YOUR NEED)</vt:lpstr>
      <vt:lpstr>PROCEED AS MENTIONED PREVIOUSLY, UNTIL ALL THE CLASSES ARE ENTERED. </vt:lpstr>
      <vt:lpstr>NOTE:  THERE IS NO OPTION TO DELETE THE CLASSES  ONCE YOU ENTERED</vt:lpstr>
      <vt:lpstr>THE PROCESS IS UNDER DEVELOPMENT.  SO PLEASE KINDLY DON’T PANIC.</vt:lpstr>
      <vt:lpstr>NEXT  PROCEED TO TEACHER HERE YOU HAVE TO ENTER  1. THE TREASURY ID No.  2. NAME OF THE TEACHER 3. PHONE NO. OF THE       TEACHER</vt:lpstr>
      <vt:lpstr>AFTER ENTERING ALL THE TEACHERS PARTICULARS THEN GO TO THE TIMETABLE. BEFORE GOING TO THIS TAB, YOU HAVE TO EXERCISE MANUALLY . TO WHICH TEACHER, THE CLASS IS ALLOTTED.</vt:lpstr>
      <vt:lpstr>IF YOU ARE NOT PREPARED THE LIST, IT BECOMES VERY HARD TO ALLOTT THE CLASS AND SUBJECT</vt:lpstr>
      <vt:lpstr>HERE SELECT THE CLASS AND ADD THE TEACHER TO THE CLASS AND SUBJECT VICEVERSA. NOTE: ONCE YOU ALLOTTED THE TEACHER, THERE IS NO OPTION TO EDIT OR DELETE THE NAME OF THE TEACHER ALLOTTED. </vt:lpstr>
      <vt:lpstr>SO BEFORE ADDING YOU MUST HAVE YOUR SCHOOL TIMETABLE IN YOUR HAND.</vt:lpstr>
      <vt:lpstr>AFTER ALL THE TEACHERS PARTICULARS, CLASS ALLOTTMENT, SUBJECT ALLOTTMENT IS COMPLETED, THEN GO TO  DAILY REPORT.  IT IS AUTOMATICALLY GENERATED. HERE YOU CAN FIND THE DAILY TIMETABLE EXERCISED BY YOU DAILY.</vt:lpstr>
      <vt:lpstr>IF THE TEACHER IS PRESENT TO THE CLASS ON THAT DAY, SELECT YES.  IF NOT ATTENDED, SELECT NO.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PREPARATION OF TIMETABLE</dc:title>
  <dc:creator>KODATI PHANI SEKHAR</dc:creator>
  <cp:lastModifiedBy>ultimate</cp:lastModifiedBy>
  <cp:revision>9</cp:revision>
  <dcterms:created xsi:type="dcterms:W3CDTF">2006-08-16T00:00:00Z</dcterms:created>
  <dcterms:modified xsi:type="dcterms:W3CDTF">2017-06-19T16:29:46Z</dcterms:modified>
</cp:coreProperties>
</file>